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8" r:id="rId2"/>
    <p:sldId id="269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310" r:id="rId16"/>
    <p:sldId id="268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293" r:id="rId41"/>
    <p:sldId id="294" r:id="rId42"/>
    <p:sldId id="295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4" r:id="rId81"/>
    <p:sldId id="335" r:id="rId82"/>
    <p:sldId id="336" r:id="rId83"/>
    <p:sldId id="337" r:id="rId8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1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jpg>
</file>

<file path=ppt/media/image2.gif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7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76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7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D1236FF-43B6-45E0-AD01-E2BCF7E84488}" type="datetimeFigureOut">
              <a:rPr lang="en-US" smtClean="0"/>
              <a:pPr/>
              <a:t>6/3/2017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7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7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E13E83D-DE7B-451F-9956-D52472B0C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720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36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68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572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632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247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60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138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406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55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236FF-43B6-45E0-AD01-E2BCF7E84488}" type="datetimeFigureOut">
              <a:rPr lang="en-US" smtClean="0"/>
              <a:t>6/3/2017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3E83D-DE7B-451F-9956-D52472B0C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836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32810" y="3576940"/>
            <a:ext cx="9181808" cy="286232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000" b="1" cap="none" spc="50" dirty="0" smtClean="0">
                <a:ln w="9525" cmpd="sng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CHẦU THÁNH THỂ </a:t>
            </a:r>
          </a:p>
          <a:p>
            <a:pPr algn="ctr"/>
            <a:r>
              <a:rPr lang="en-US" sz="9000" b="1" cap="none" spc="50" dirty="0" smtClean="0">
                <a:ln w="9525" cmpd="sng">
                  <a:solidFill>
                    <a:schemeClr val="accent2"/>
                  </a:solidFill>
                  <a:prstDash val="solid"/>
                </a:ln>
                <a:solidFill>
                  <a:schemeClr val="bg1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THIẾU NHI</a:t>
            </a:r>
            <a:endParaRPr lang="en-US" sz="9000" b="1" cap="none" spc="50" dirty="0">
              <a:ln w="9525" cmpd="sng">
                <a:solidFill>
                  <a:schemeClr val="accent2"/>
                </a:solidFill>
                <a:prstDash val="solid"/>
              </a:ln>
              <a:solidFill>
                <a:schemeClr val="bg1"/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317" y="269161"/>
            <a:ext cx="3210794" cy="321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89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7"/>
            <a:ext cx="11558590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. Và tổ tông xưa thu tích mana dành sức sống, đường quê có lâu công mà không quản long đong.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38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31873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. Nhờ Cha nuôi dưỡng dẫu trên dương gian đầy gai chông, ngàn hiểm nguy chất đống, hồn con bước tới cùng. </a:t>
            </a:r>
            <a:endParaRPr lang="en-US" sz="7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17321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305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153552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Tới quê Thiên đàng con ước mong, có Cha lẽ nào con ngã lòng</a:t>
            </a:r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17321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665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ĐK</a:t>
            </a:r>
            <a:r>
              <a:rPr lang="en-US" sz="7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Thờ lạy Chúa, thờ lạy Chúa uy quyền khả ái trong hình bánh náu thân</a:t>
            </a:r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607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Thờ lạy Chúa, thờ lạy Chúa uy quyền khả ái nương mình dưới thế trần.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971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910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MẾN YÊU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1.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	Con mến yêu tin thờ trong lòng. Cùng chút tình ngây thơ ngắm trông. 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95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MẾN YÊU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Trong Thánh </a:t>
            </a:r>
          </a:p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Thể Chúa cả càn khôn. Hằng náu thân tù hãm vì con.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7195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MẾN YÊU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ĐK</a:t>
            </a:r>
            <a:r>
              <a:rPr lang="en-US" sz="76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	Giờ đây hạnh phúc độc nhất đời con. Êm đềm Chúa nhìn hạnh phúc nào hơn.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333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MẾN YÊU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Lòng con ngây ngất tin Chúa, yêu Chúa. Trong tình Chúa yêu con phó dâng tâm hồn.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929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579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MẾN YÊU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.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	Con phó dâng tâm hồn thật thà. Cùng với lòng đội ơn thiết tha. 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59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MẾN YÊU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Nơi Thánh Thể Chúa </a:t>
            </a:r>
          </a:p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Cả là Cha. Hằng xót thương phù giúp người ta.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425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MẾN YÊU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ĐK</a:t>
            </a:r>
            <a:r>
              <a:rPr lang="en-US" sz="76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	Giờ đây hạnh phúc độc nhất đời con. Êm đềm Chúa nhìn hạnh phúc nào hơn.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435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MẾN YÊU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Lòng con ngây ngất tin Chúa, yêu Chúa. Trong tình Chúa yêu con phó dâng tâm hồn.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6333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6108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45729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Trong Trái tim Chúa yêu muôn đời. Con xin được một chỗ nghỉ ngơi, nhỏ bé thôi, nhỏ bé thôi,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5385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như nước mưa tan trong biển khơi. Nhỏ bé thôi, nhỏ bé thôi. Trái tim con trong trái tim Người.</a:t>
            </a:r>
            <a:endParaRPr lang="vi-VN" sz="7600" b="1" dirty="0" smtClea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076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Nhỏ bé thôi, nhỏ bé thôi, là tình con trong khối tình Người.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06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ĐK: 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Trái tim hồng Thiên Chúa trái tim người Cha. Mãi muôn đời yêu dấu chúng con gần xa.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06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Tháng năm đời con sống chứa chan lời ca. Có ân tình Thiên Chúa trái tim nở hoa.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83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ĐK</a:t>
            </a:r>
            <a:r>
              <a:rPr lang="en-US" sz="7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Thờ lạy Chúa, thờ lạy Chúa uy quyền khả ái trong hình bánh náu thân</a:t>
            </a:r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50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45729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Trong trái tim Chúa như nôi hồng. Con xin được như bé ngủ mơ. Một giấc mơ, nghìn giấc mơ.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63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Những giấc mơ ấm êm tuổi thơ. Nhỏ bé thôi, nhỏ bé thôi. Mỗi ước mơ con có trong đời.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45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Là sống vui, là hát vui, là trẻ thơ trong mái nhà Người.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278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ĐK: 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Trái tim hồng Thiên Chúa trái tim người Cha. Mãi muôn đời yêu dấu chúng con gần xa.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5324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6570954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TRONG TRÁI TIM CHÚA YÊU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Tháng năm đời con sống chứa chan lời ca. Có ân tình Thiên Chúa trái tim nở hoa.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017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835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Thiếu nhi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Xin Chúa cho mỗi thiếu nhi chúng con/ luôn có tâm hồn đơn sơ/ trong trắng/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99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biết ngoan ng</a:t>
            </a:r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oãn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vâng lời/ để xứng đáng là người con ngoan của Chúa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1657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Thiếu nhi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Xin cho thiếu nhi chúng con/  là  những con chiên bé nhỏ trong đòan chiên của Chúa/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377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được luôn theo gương Chúa là vị mục tử nhân lành/ để sống yêu thương mọi người.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741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Thờ lạy Chúa, thờ lạy Chúa uy quyền khả ái nương mình dưới thế trần.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312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Thiếu nhi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Xin cho mỗi thiếu nhi chung con/ biết vâng lời cha mẹ/ thầy cô/ các anh chị huynh trưởng/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237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biết chăm chỉ học hành và giúp đỡ bạn bè.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58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Thiếu nhi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Xin cho thiếu nhi chúng con/ biết chăm chỉ đọc kinh cầu nguyện/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642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và nhất là siêng năng đi dâng lễ mỗi ngày.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624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Thiếu nhi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Xin cho mỗi thiếu nhi chúng con/ biết noi gương Chúa/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18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luôn mau mắn để giúp đỡ những người già yếu/ nghèo khổ và bệnh tật</a:t>
            </a:r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vi-VN" sz="7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1839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Thiếu nhi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Xin cho mỗi thiếu nhi chúng con được nên giống Chúa/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221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càng lớn càng ngoan ngoãn và thánh thiện hơn.</a:t>
            </a:r>
            <a:endParaRPr lang="vi-VN" sz="7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4501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Thiếu nhi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Xin Chúa tha thứ cho thiếu nhi chúng con/ vì nhiều lần lười biếng không đi dâng lễ/ bỏ bê việc học giáo lý/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104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hay đánh nhau cãi nhau với bạn bè/ không mau mắn để giúp đỡ bạn bè khi cần thiết/</a:t>
            </a:r>
            <a:endParaRPr lang="vi-VN" sz="7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6629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45727"/>
            <a:ext cx="11558590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accent2"/>
                </a:solidFill>
                <a:cs typeface="Arial" panose="020B0604020202020204" pitchFamily="34" charset="0"/>
              </a:rPr>
              <a:t>1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. Hồi tưởng xưa kia Cha đã hy sinh nằm Thánh Giá, lòng nhân ái bao la</a:t>
            </a:r>
            <a:r>
              <a:rPr lang="en-US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, 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còn chưa thỏa tâm Cha. 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4138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xin tha thứ cho chúng con những lần không vâng lời ông bà/ cha mẹ và người lớn.</a:t>
            </a:r>
            <a:endParaRPr lang="vi-VN" sz="7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118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Chung</a:t>
            </a:r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: Lạy Chúa Giêsu là Đấng nhân lành và yêu thương các trẻ nhỏ/ chúng con yêu mến Chúa/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95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muốn bắt chước Chúa sống yêu thương mọi người/ Xin Chúa ban cho chúng con lòng yêu mến/</a:t>
            </a:r>
            <a:endParaRPr lang="vi-VN" sz="7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547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để mỗi ngày chúng con yêu mến Chúa nhiều hơn/  xin Chúa chúc lành cho giáo xứ chúng con/</a:t>
            </a:r>
            <a:endParaRPr lang="vi-VN" sz="7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1251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cho cha mẹ và những người thân yêu của chúng con/ nhất là xin Chúa chúc lành cho mỗi thiếu nhi/</a:t>
            </a:r>
            <a:endParaRPr lang="vi-VN" sz="7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50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3897026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Thiếu nhi </a:t>
            </a:r>
            <a:r>
              <a:rPr lang="en-US" sz="2800" b="1" dirty="0" smtClean="0">
                <a:solidFill>
                  <a:srgbClr val="FFFF00"/>
                </a:solidFill>
              </a:rPr>
              <a:t>cầu nguyện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0416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để chúng con luôn là những người con ngoan của Chúa và mọi ngươi. Amen</a:t>
            </a:r>
            <a:r>
              <a:rPr lang="en-US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.</a:t>
            </a:r>
            <a:endParaRPr lang="vi-VN" sz="7600" b="1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75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549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Lạy Chúa Giêsu/ Chúa đã sống tuổi thơ Chúa như chúng con tại làng Nazaret/</a:t>
            </a:r>
            <a:endParaRPr lang="vi-VN" sz="7600" b="1" dirty="0" smtClean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4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đẹp lòng Cha trên trời và được mọi người mến thương/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13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Xin dạy chúng con biết sống ngoan ngoãn trong gia đình/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229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153552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Mà nay Cha đến dưỡng nuôi bao linh hồn bơ vơ, này của nuôi quý giá, Mình Cha đây sẵn chờ.</a:t>
            </a:r>
            <a:r>
              <a:rPr lang="en-US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  </a:t>
            </a:r>
            <a:endParaRPr lang="en-US" sz="7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17321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55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lễ phép với mọi người và siêng năng sốt sắng thờ phượng Thiên Chúa.</a:t>
            </a:r>
            <a:endParaRPr lang="vi-VN" sz="7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981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Hằng năm/ Chúa vui mừng cùng đi với cha mẹ lên đền thờ/ làm bổn phận của dân được tuyển chọn/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69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để học hỏi hiểu biết thêm về luật pháp và Kinh Thánh/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362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Xin cho chúng con biết yêu mến tổ quốc Việt Nam của chúng con/ yêu mến Giáo Hội/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836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biết chăm chỉ học Giáo lý và văn hoá/ càng lớn càng trở nên người công dân tốt/ người Kito hữu trưởng thành.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27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Khi đi loan báo Tin Mừng/ Chúa đặc biệt yêu thương/ tiếp đón và chúc lành cho trẻ nhỏ/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2870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Chúa còn hứa ban nước Trời cho những ai có tâm hồn thơ ấu/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63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Chúng con cám ơn Chúa đã yêu thương thiếu nhi chúng con như vậy.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71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Xin Chúa cho chúng con thêm hiểu biết và yêu mến Chúa hơn/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265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thích đến với Chúa nơi nhà thờ hoặc những nơi thích hợp/ 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414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153552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Chúng con xin thành tâm mến Cha, chúng con xin thành tâm kính thờ.</a:t>
            </a:r>
            <a:endParaRPr lang="en-US" sz="7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17321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47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siêng năng cầu nguyện và tâm sự với Chúa về đời sống chúng con.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439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Xin Chúa ban thêm nhiều ơn phúc cho cha mẹ và những người nuôi nấng giáo dục chúng con/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3848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2636263" cy="523845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Kinh thiếu nhi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18019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 smtClean="0">
                <a:solidFill>
                  <a:schemeClr val="bg1"/>
                </a:solidFill>
                <a:cs typeface="Arial" panose="020B0604020202020204" pitchFamily="34" charset="0"/>
              </a:rPr>
              <a:t>Xin Chúa trả công bội hậu cho tất cả những ai đã giúp đỡ và làm ơn cho chúng con. Amen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48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032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ra đời có mẹ cha là trời cao biển lớn bao la. 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568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Từng ngày qua giữa tuổi ngọc ngà. </a:t>
            </a:r>
            <a:r>
              <a:rPr lang="en-US" sz="76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 là </a:t>
            </a:r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nụ hoa bé nhỏ trong nhà.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21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Nhờ công cha, nhờ nghĩa mẹ, con khôn lớn trong muôn lời ca.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667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ĐK. </a:t>
            </a:r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Xin ơn trên đổ xuống muôn nhà, giúp mẹ cha ngày tháng an hòa. bao nhọc nhằn sinh trái đơm hoa.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6115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Xin cho con ở giữa gia đình, sống làm sao đền đáp ân tình, ơn biển trời ghi khắc  trong tim.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56026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Nuôi con bằng sữa tình yêu và dạy con bằng tiếng thương yêu. 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581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ĐK</a:t>
            </a:r>
            <a:r>
              <a:rPr lang="en-US" sz="7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Thờ lạy Chúa, thờ lạy Chúa uy quyền khả ái trong hình bánh náu thân</a:t>
            </a:r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506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Là nụ hoa bé nhỏ dại khờ, con nhờ mẹ cha mới trở nên người.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740562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Bàn tay cha, dòng sữa mẹ, xin ghi nhớ không bao giờ quên.	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288506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ĐK. </a:t>
            </a:r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Xin ơn trên đổ xuống muôn nhà, giúp mẹ cha ngày tháng an hòa. bao nhọc nhằn sinh trái đơm hoa.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693280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09" y="194277"/>
            <a:ext cx="479757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</a:rPr>
              <a:t>CẦU CHO CHA MẸ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1015002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Xin cho con ở giữa gia đình, sống làm sao đền đáp ân tình, ơn biển trời ghi khắc  trong tim.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0685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8610" y="194277"/>
            <a:ext cx="4377823" cy="523845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Bài hát: </a:t>
            </a:r>
            <a:r>
              <a:rPr lang="en-US" sz="28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 LẠY CHÚA</a:t>
            </a:r>
            <a:endParaRPr lang="en-US" sz="28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8610" y="987294"/>
            <a:ext cx="1155859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7600" b="1" dirty="0">
                <a:solidFill>
                  <a:schemeClr val="bg1"/>
                </a:solidFill>
                <a:cs typeface="Arial" panose="020B0604020202020204" pitchFamily="34" charset="0"/>
              </a:rPr>
              <a:t>Thờ lạy Chúa, thờ lạy Chúa uy quyền khả ái nương mình dưới thế trần.</a:t>
            </a:r>
            <a:endParaRPr lang="en-US" sz="7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328610" y="800097"/>
            <a:ext cx="11558590" cy="31176"/>
          </a:xfrm>
          <a:prstGeom prst="line">
            <a:avLst/>
          </a:prstGeom>
          <a:ln>
            <a:solidFill>
              <a:schemeClr val="bg2">
                <a:alpha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0966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1788</Words>
  <Application>Microsoft Office PowerPoint</Application>
  <PresentationFormat>Widescreen</PresentationFormat>
  <Paragraphs>156</Paragraphs>
  <Slides>83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83</vt:i4>
      </vt:variant>
    </vt:vector>
  </HeadingPairs>
  <TitlesOfParts>
    <vt:vector size="8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minh ngọc hoàng</dc:creator>
  <cp:lastModifiedBy>minh ngọc hoàng</cp:lastModifiedBy>
  <cp:revision>12</cp:revision>
  <dcterms:created xsi:type="dcterms:W3CDTF">2017-06-03T05:28:15Z</dcterms:created>
  <dcterms:modified xsi:type="dcterms:W3CDTF">2017-06-03T06:42:19Z</dcterms:modified>
</cp:coreProperties>
</file>

<file path=docProps/thumbnail.jpeg>
</file>